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7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2024-10-13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3148B-3845-4119-937F-C25FA6A8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353"/>
            <a:ext cx="12192000" cy="61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8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2130804" y="545284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262</Words>
  <Application>Microsoft Office PowerPoint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AdvOTea1a7398</vt:lpstr>
      <vt:lpstr>Arial</vt:lpstr>
      <vt:lpstr>Calibri</vt:lpstr>
      <vt:lpstr>Calibri Light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10</cp:revision>
  <dcterms:created xsi:type="dcterms:W3CDTF">2024-08-27T22:34:05Z</dcterms:created>
  <dcterms:modified xsi:type="dcterms:W3CDTF">2024-10-14T00:17:25Z</dcterms:modified>
</cp:coreProperties>
</file>